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561EE-0951-4B38-AF90-3D0BBA9ED7DF}" v="5" dt="2021-04-20T15:19:25.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78A561EE-0951-4B38-AF90-3D0BBA9ED7DF}"/>
    <pc:docChg chg="modSld">
      <pc:chgData name="Filaroski, Taylor" userId="808e8b38-dcd7-4790-8255-e9ab0a59a131" providerId="ADAL" clId="{78A561EE-0951-4B38-AF90-3D0BBA9ED7DF}" dt="2021-04-20T15:19:19.368" v="55" actId="20577"/>
      <pc:docMkLst>
        <pc:docMk/>
      </pc:docMkLst>
      <pc:sldChg chg="modSp mod">
        <pc:chgData name="Filaroski, Taylor" userId="808e8b38-dcd7-4790-8255-e9ab0a59a131" providerId="ADAL" clId="{78A561EE-0951-4B38-AF90-3D0BBA9ED7DF}" dt="2021-04-20T15:17:26.201" v="7" actId="20577"/>
        <pc:sldMkLst>
          <pc:docMk/>
          <pc:sldMk cId="4020193246" sldId="504"/>
        </pc:sldMkLst>
        <pc:graphicFrameChg chg="modGraphic">
          <ac:chgData name="Filaroski, Taylor" userId="808e8b38-dcd7-4790-8255-e9ab0a59a131" providerId="ADAL" clId="{78A561EE-0951-4B38-AF90-3D0BBA9ED7DF}" dt="2021-04-20T15:17:26.201" v="7"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78A561EE-0951-4B38-AF90-3D0BBA9ED7DF}" dt="2021-04-20T15:18:19.008" v="36" actId="20577"/>
        <pc:sldMkLst>
          <pc:docMk/>
          <pc:sldMk cId="902281997" sldId="505"/>
        </pc:sldMkLst>
        <pc:graphicFrameChg chg="modGraphic">
          <ac:chgData name="Filaroski, Taylor" userId="808e8b38-dcd7-4790-8255-e9ab0a59a131" providerId="ADAL" clId="{78A561EE-0951-4B38-AF90-3D0BBA9ED7DF}" dt="2021-04-20T15:18:19.008" v="36"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78A561EE-0951-4B38-AF90-3D0BBA9ED7DF}" dt="2021-04-20T15:19:19.368" v="55" actId="20577"/>
        <pc:sldMkLst>
          <pc:docMk/>
          <pc:sldMk cId="4219494486" sldId="506"/>
        </pc:sldMkLst>
        <pc:graphicFrameChg chg="modGraphic">
          <ac:chgData name="Filaroski, Taylor" userId="808e8b38-dcd7-4790-8255-e9ab0a59a131" providerId="ADAL" clId="{78A561EE-0951-4B38-AF90-3D0BBA9ED7DF}" dt="2021-04-20T15:19:19.368" v="55" actId="20577"/>
          <ac:graphicFrameMkLst>
            <pc:docMk/>
            <pc:sldMk cId="4219494486" sldId="506"/>
            <ac:graphicFrameMk id="11" creationId="{88A98626-2E13-4D69-8063-8BDF69CCE72D}"/>
          </ac:graphicFrameMkLst>
        </pc:graphicFrameChg>
      </pc:sldChg>
    </pc:docChg>
  </pc:docChgLst>
  <pc:docChgLst>
    <pc:chgData name="Simons, Zach" userId="S::zach.simons@kimley-horn.com::3a5217f5-eaac-4f0f-b23c-aa59983becee" providerId="AD" clId="Web-{66DABE9F-F0CF-B000-DC61-C0B2C8FC299F}"/>
    <pc:docChg chg="modSld">
      <pc:chgData name="Simons, Zach" userId="S::zach.simons@kimley-horn.com::3a5217f5-eaac-4f0f-b23c-aa59983becee" providerId="AD" clId="Web-{66DABE9F-F0CF-B000-DC61-C0B2C8FC299F}" dt="2021-04-16T16:25:13.009" v="305"/>
      <pc:docMkLst>
        <pc:docMk/>
      </pc:docMkLst>
      <pc:sldChg chg="delSp modSp modNotes">
        <pc:chgData name="Simons, Zach" userId="S::zach.simons@kimley-horn.com::3a5217f5-eaac-4f0f-b23c-aa59983becee" providerId="AD" clId="Web-{66DABE9F-F0CF-B000-DC61-C0B2C8FC299F}" dt="2021-04-16T16:19:18.550" v="31"/>
        <pc:sldMkLst>
          <pc:docMk/>
          <pc:sldMk cId="3309063412" sldId="503"/>
        </pc:sldMkLst>
        <pc:spChg chg="del">
          <ac:chgData name="Simons, Zach" userId="S::zach.simons@kimley-horn.com::3a5217f5-eaac-4f0f-b23c-aa59983becee" providerId="AD" clId="Web-{66DABE9F-F0CF-B000-DC61-C0B2C8FC299F}" dt="2021-04-16T16:18:35.954" v="12"/>
          <ac:spMkLst>
            <pc:docMk/>
            <pc:sldMk cId="3309063412" sldId="503"/>
            <ac:spMk id="6" creationId="{7027257B-4FDA-4D5E-B242-50F7A10EADD1}"/>
          </ac:spMkLst>
        </pc:spChg>
        <pc:graphicFrameChg chg="mod modGraphic">
          <ac:chgData name="Simons, Zach" userId="S::zach.simons@kimley-horn.com::3a5217f5-eaac-4f0f-b23c-aa59983becee" providerId="AD" clId="Web-{66DABE9F-F0CF-B000-DC61-C0B2C8FC299F}" dt="2021-04-16T16:19:18.550" v="31"/>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66DABE9F-F0CF-B000-DC61-C0B2C8FC299F}" dt="2021-04-16T16:18:46.095" v="14"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66DABE9F-F0CF-B000-DC61-C0B2C8FC299F}" dt="2021-04-16T16:21:09.635" v="110"/>
        <pc:sldMkLst>
          <pc:docMk/>
          <pc:sldMk cId="4020193246" sldId="504"/>
        </pc:sldMkLst>
        <pc:spChg chg="del">
          <ac:chgData name="Simons, Zach" userId="S::zach.simons@kimley-horn.com::3a5217f5-eaac-4f0f-b23c-aa59983becee" providerId="AD" clId="Web-{66DABE9F-F0CF-B000-DC61-C0B2C8FC299F}" dt="2021-04-16T16:19:45.005" v="52"/>
          <ac:spMkLst>
            <pc:docMk/>
            <pc:sldMk cId="4020193246" sldId="504"/>
            <ac:spMk id="13" creationId="{7C7FFC2C-F58B-47EB-A1E1-BAECCAC1B2D6}"/>
          </ac:spMkLst>
        </pc:spChg>
        <pc:graphicFrameChg chg="mod modGraphic">
          <ac:chgData name="Simons, Zach" userId="S::zach.simons@kimley-horn.com::3a5217f5-eaac-4f0f-b23c-aa59983becee" providerId="AD" clId="Web-{66DABE9F-F0CF-B000-DC61-C0B2C8FC299F}" dt="2021-04-16T16:21:09.635" v="110"/>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66DABE9F-F0CF-B000-DC61-C0B2C8FC299F}" dt="2021-04-16T16:19:58.693" v="54"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66DABE9F-F0CF-B000-DC61-C0B2C8FC299F}" dt="2021-04-16T16:22:58.220" v="186"/>
        <pc:sldMkLst>
          <pc:docMk/>
          <pc:sldMk cId="902281997" sldId="505"/>
        </pc:sldMkLst>
        <pc:spChg chg="del">
          <ac:chgData name="Simons, Zach" userId="S::zach.simons@kimley-horn.com::3a5217f5-eaac-4f0f-b23c-aa59983becee" providerId="AD" clId="Web-{66DABE9F-F0CF-B000-DC61-C0B2C8FC299F}" dt="2021-04-16T16:21:47.778" v="133"/>
          <ac:spMkLst>
            <pc:docMk/>
            <pc:sldMk cId="902281997" sldId="505"/>
            <ac:spMk id="12" creationId="{EDA7E727-9C9E-4D55-9990-8176FBF51CA0}"/>
          </ac:spMkLst>
        </pc:spChg>
        <pc:graphicFrameChg chg="mod modGraphic">
          <ac:chgData name="Simons, Zach" userId="S::zach.simons@kimley-horn.com::3a5217f5-eaac-4f0f-b23c-aa59983becee" providerId="AD" clId="Web-{66DABE9F-F0CF-B000-DC61-C0B2C8FC299F}" dt="2021-04-16T16:22:58.220" v="186"/>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66DABE9F-F0CF-B000-DC61-C0B2C8FC299F}" dt="2021-04-16T16:21:46.356" v="131"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66DABE9F-F0CF-B000-DC61-C0B2C8FC299F}" dt="2021-04-16T16:25:13.009" v="305"/>
        <pc:sldMkLst>
          <pc:docMk/>
          <pc:sldMk cId="4219494486" sldId="506"/>
        </pc:sldMkLst>
        <pc:spChg chg="del">
          <ac:chgData name="Simons, Zach" userId="S::zach.simons@kimley-horn.com::3a5217f5-eaac-4f0f-b23c-aa59983becee" providerId="AD" clId="Web-{66DABE9F-F0CF-B000-DC61-C0B2C8FC299F}" dt="2021-04-16T16:23:31.503" v="205"/>
          <ac:spMkLst>
            <pc:docMk/>
            <pc:sldMk cId="4219494486" sldId="506"/>
            <ac:spMk id="12" creationId="{7F681DB6-4BFB-441E-BB96-7BED17AB88F6}"/>
          </ac:spMkLst>
        </pc:spChg>
        <pc:graphicFrameChg chg="mod modGraphic">
          <ac:chgData name="Simons, Zach" userId="S::zach.simons@kimley-horn.com::3a5217f5-eaac-4f0f-b23c-aa59983becee" providerId="AD" clId="Web-{66DABE9F-F0CF-B000-DC61-C0B2C8FC299F}" dt="2021-04-16T16:24:50.101" v="295"/>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66DABE9F-F0CF-B000-DC61-C0B2C8FC299F}" dt="2021-04-16T16:23:40.081" v="207" actId="1076"/>
          <ac:picMkLst>
            <pc:docMk/>
            <pc:sldMk cId="4219494486" sldId="506"/>
            <ac:picMk id="7" creationId="{0FC59644-6B21-4290-9F72-449230ADAF0C}"/>
          </ac:picMkLst>
        </pc:picChg>
      </pc:sldChg>
    </pc:docChg>
  </pc:docChgLst>
  <pc:docChgLst>
    <pc:chgData name="Beem, Corinn" userId="c940195d-46ad-491a-b089-963483842aae" providerId="ADAL" clId="{F4E69DFF-36EE-455B-B060-A5802843B7F9}"/>
    <pc:docChg chg="delSld modSld">
      <pc:chgData name="Beem, Corinn" userId="c940195d-46ad-491a-b089-963483842aae" providerId="ADAL" clId="{F4E69DFF-36EE-455B-B060-A5802843B7F9}" dt="2021-04-12T18:00:58.581" v="55" actId="14826"/>
      <pc:docMkLst>
        <pc:docMk/>
      </pc:docMkLst>
      <pc:sldChg chg="modSp modNotesTx">
        <pc:chgData name="Beem, Corinn" userId="c940195d-46ad-491a-b089-963483842aae" providerId="ADAL" clId="{F4E69DFF-36EE-455B-B060-A5802843B7F9}" dt="2021-04-12T17:59:38.035" v="43" actId="20577"/>
        <pc:sldMkLst>
          <pc:docMk/>
          <pc:sldMk cId="3309063412" sldId="503"/>
        </pc:sldMkLst>
        <pc:spChg chg="mod">
          <ac:chgData name="Beem, Corinn" userId="c940195d-46ad-491a-b089-963483842aae" providerId="ADAL" clId="{F4E69DFF-36EE-455B-B060-A5802843B7F9}" dt="2021-04-12T17:59:32.497" v="41"/>
          <ac:spMkLst>
            <pc:docMk/>
            <pc:sldMk cId="3309063412" sldId="503"/>
            <ac:spMk id="2" creationId="{B6B9F291-16BF-4C3F-83DE-B220C1AF1282}"/>
          </ac:spMkLst>
        </pc:spChg>
      </pc:sldChg>
      <pc:sldChg chg="modSp">
        <pc:chgData name="Beem, Corinn" userId="c940195d-46ad-491a-b089-963483842aae" providerId="ADAL" clId="{F4E69DFF-36EE-455B-B060-A5802843B7F9}" dt="2021-04-12T17:59:45.844" v="44"/>
        <pc:sldMkLst>
          <pc:docMk/>
          <pc:sldMk cId="4020193246" sldId="504"/>
        </pc:sldMkLst>
        <pc:spChg chg="mod">
          <ac:chgData name="Beem, Corinn" userId="c940195d-46ad-491a-b089-963483842aae" providerId="ADAL" clId="{F4E69DFF-36EE-455B-B060-A5802843B7F9}" dt="2021-04-12T17:59:45.844" v="44"/>
          <ac:spMkLst>
            <pc:docMk/>
            <pc:sldMk cId="4020193246" sldId="504"/>
            <ac:spMk id="2" creationId="{B6B9F291-16BF-4C3F-83DE-B220C1AF1282}"/>
          </ac:spMkLst>
        </pc:spChg>
      </pc:sldChg>
      <pc:sldChg chg="modSp">
        <pc:chgData name="Beem, Corinn" userId="c940195d-46ad-491a-b089-963483842aae" providerId="ADAL" clId="{F4E69DFF-36EE-455B-B060-A5802843B7F9}" dt="2021-04-12T17:59:57.107" v="45"/>
        <pc:sldMkLst>
          <pc:docMk/>
          <pc:sldMk cId="902281997" sldId="505"/>
        </pc:sldMkLst>
        <pc:spChg chg="mod">
          <ac:chgData name="Beem, Corinn" userId="c940195d-46ad-491a-b089-963483842aae" providerId="ADAL" clId="{F4E69DFF-36EE-455B-B060-A5802843B7F9}" dt="2021-04-12T17:59:57.107" v="45"/>
          <ac:spMkLst>
            <pc:docMk/>
            <pc:sldMk cId="902281997" sldId="505"/>
            <ac:spMk id="2" creationId="{B6B9F291-16BF-4C3F-83DE-B220C1AF1282}"/>
          </ac:spMkLst>
        </pc:spChg>
      </pc:sldChg>
      <pc:sldChg chg="modSp modNotesTx">
        <pc:chgData name="Beem, Corinn" userId="c940195d-46ad-491a-b089-963483842aae" providerId="ADAL" clId="{F4E69DFF-36EE-455B-B060-A5802843B7F9}" dt="2021-04-12T18:00:07.308" v="48"/>
        <pc:sldMkLst>
          <pc:docMk/>
          <pc:sldMk cId="4219494486" sldId="506"/>
        </pc:sldMkLst>
        <pc:spChg chg="mod">
          <ac:chgData name="Beem, Corinn" userId="c940195d-46ad-491a-b089-963483842aae" providerId="ADAL" clId="{F4E69DFF-36EE-455B-B060-A5802843B7F9}" dt="2021-04-12T18:00:07.308" v="48"/>
          <ac:spMkLst>
            <pc:docMk/>
            <pc:sldMk cId="4219494486" sldId="506"/>
            <ac:spMk id="2" creationId="{B6B9F291-16BF-4C3F-83DE-B220C1AF1282}"/>
          </ac:spMkLst>
        </pc:spChg>
      </pc:sldChg>
      <pc:sldChg chg="modSp">
        <pc:chgData name="Beem, Corinn" userId="c940195d-46ad-491a-b089-963483842aae" providerId="ADAL" clId="{F4E69DFF-36EE-455B-B060-A5802843B7F9}" dt="2021-04-12T18:00:13.697" v="49"/>
        <pc:sldMkLst>
          <pc:docMk/>
          <pc:sldMk cId="3544745729" sldId="511"/>
        </pc:sldMkLst>
        <pc:spChg chg="mod">
          <ac:chgData name="Beem, Corinn" userId="c940195d-46ad-491a-b089-963483842aae" providerId="ADAL" clId="{F4E69DFF-36EE-455B-B060-A5802843B7F9}" dt="2021-04-12T18:00:13.697" v="49"/>
          <ac:spMkLst>
            <pc:docMk/>
            <pc:sldMk cId="3544745729" sldId="511"/>
            <ac:spMk id="5" creationId="{3E532E98-B6B5-4ACC-BAF8-6B4F7E7C68E3}"/>
          </ac:spMkLst>
        </pc:spChg>
      </pc:sldChg>
      <pc:sldChg chg="modSp mod">
        <pc:chgData name="Beem, Corinn" userId="c940195d-46ad-491a-b089-963483842aae" providerId="ADAL" clId="{F4E69DFF-36EE-455B-B060-A5802843B7F9}" dt="2021-04-12T18:00:20.171" v="53" actId="20577"/>
        <pc:sldMkLst>
          <pc:docMk/>
          <pc:sldMk cId="4189796286" sldId="513"/>
        </pc:sldMkLst>
        <pc:spChg chg="mod">
          <ac:chgData name="Beem, Corinn" userId="c940195d-46ad-491a-b089-963483842aae" providerId="ADAL" clId="{F4E69DFF-36EE-455B-B060-A5802843B7F9}" dt="2021-04-12T18:00:20.171" v="53" actId="20577"/>
          <ac:spMkLst>
            <pc:docMk/>
            <pc:sldMk cId="4189796286" sldId="513"/>
            <ac:spMk id="6" creationId="{7ADE84E5-34FE-4C41-9602-1621F6B66961}"/>
          </ac:spMkLst>
        </pc:spChg>
      </pc:sldChg>
      <pc:sldChg chg="modSp">
        <pc:chgData name="Beem, Corinn" userId="c940195d-46ad-491a-b089-963483842aae" providerId="ADAL" clId="{F4E69DFF-36EE-455B-B060-A5802843B7F9}" dt="2021-04-12T17:42:18.254" v="0"/>
        <pc:sldMkLst>
          <pc:docMk/>
          <pc:sldMk cId="4291394701" sldId="540"/>
        </pc:sldMkLst>
        <pc:spChg chg="mod">
          <ac:chgData name="Beem, Corinn" userId="c940195d-46ad-491a-b089-963483842aae" providerId="ADAL" clId="{F4E69DFF-36EE-455B-B060-A5802843B7F9}" dt="2021-04-12T17:42:18.254" v="0"/>
          <ac:spMkLst>
            <pc:docMk/>
            <pc:sldMk cId="4291394701" sldId="540"/>
            <ac:spMk id="2" creationId="{D85898C7-A09F-41F6-AAC4-07C7EEEB728B}"/>
          </ac:spMkLst>
        </pc:spChg>
      </pc:sldChg>
      <pc:sldChg chg="modSp mod modNotesTx">
        <pc:chgData name="Beem, Corinn" userId="c940195d-46ad-491a-b089-963483842aae" providerId="ADAL" clId="{F4E69DFF-36EE-455B-B060-A5802843B7F9}" dt="2021-04-12T17:58:22.929" v="39" actId="20577"/>
        <pc:sldMkLst>
          <pc:docMk/>
          <pc:sldMk cId="1503661817" sldId="558"/>
        </pc:sldMkLst>
        <pc:spChg chg="mod">
          <ac:chgData name="Beem, Corinn" userId="c940195d-46ad-491a-b089-963483842aae" providerId="ADAL" clId="{F4E69DFF-36EE-455B-B060-A5802843B7F9}" dt="2021-04-12T17:55:47.428" v="4" actId="20577"/>
          <ac:spMkLst>
            <pc:docMk/>
            <pc:sldMk cId="1503661817" sldId="558"/>
            <ac:spMk id="2" creationId="{D4A1F4AB-06D3-41C7-A09F-523B103E846F}"/>
          </ac:spMkLst>
        </pc:spChg>
        <pc:spChg chg="mod">
          <ac:chgData name="Beem, Corinn" userId="c940195d-46ad-491a-b089-963483842aae" providerId="ADAL" clId="{F4E69DFF-36EE-455B-B060-A5802843B7F9}" dt="2021-04-12T17:57:57.804" v="8" actId="6549"/>
          <ac:spMkLst>
            <pc:docMk/>
            <pc:sldMk cId="1503661817" sldId="558"/>
            <ac:spMk id="37" creationId="{D75644BC-53EB-4AF2-A3A5-26E88A22BB8C}"/>
          </ac:spMkLst>
        </pc:spChg>
        <pc:spChg chg="mod">
          <ac:chgData name="Beem, Corinn" userId="c940195d-46ad-491a-b089-963483842aae" providerId="ADAL" clId="{F4E69DFF-36EE-455B-B060-A5802843B7F9}" dt="2021-04-12T17:58:00.876" v="12" actId="6549"/>
          <ac:spMkLst>
            <pc:docMk/>
            <pc:sldMk cId="1503661817" sldId="558"/>
            <ac:spMk id="38" creationId="{5A6BADBE-CE4A-4C98-A48D-9DBDD1BE71D5}"/>
          </ac:spMkLst>
        </pc:spChg>
        <pc:spChg chg="mod">
          <ac:chgData name="Beem, Corinn" userId="c940195d-46ad-491a-b089-963483842aae" providerId="ADAL" clId="{F4E69DFF-36EE-455B-B060-A5802843B7F9}" dt="2021-04-12T17:58:04.225" v="16" actId="6549"/>
          <ac:spMkLst>
            <pc:docMk/>
            <pc:sldMk cId="1503661817" sldId="558"/>
            <ac:spMk id="39" creationId="{5249E791-5DF4-48F1-B804-0AF87B3ED6B2}"/>
          </ac:spMkLst>
        </pc:spChg>
        <pc:spChg chg="mod">
          <ac:chgData name="Beem, Corinn" userId="c940195d-46ad-491a-b089-963483842aae" providerId="ADAL" clId="{F4E69DFF-36EE-455B-B060-A5802843B7F9}" dt="2021-04-12T17:58:08.177" v="23" actId="6549"/>
          <ac:spMkLst>
            <pc:docMk/>
            <pc:sldMk cId="1503661817" sldId="558"/>
            <ac:spMk id="40" creationId="{BABD2D6F-67C6-428E-9B6E-575730D25AB1}"/>
          </ac:spMkLst>
        </pc:spChg>
      </pc:sldChg>
      <pc:sldChg chg="addSp modSp">
        <pc:chgData name="Beem, Corinn" userId="c940195d-46ad-491a-b089-963483842aae" providerId="ADAL" clId="{F4E69DFF-36EE-455B-B060-A5802843B7F9}" dt="2021-04-12T18:00:58.581" v="55" actId="14826"/>
        <pc:sldMkLst>
          <pc:docMk/>
          <pc:sldMk cId="2489502936" sldId="559"/>
        </pc:sldMkLst>
        <pc:spChg chg="mod">
          <ac:chgData name="Beem, Corinn" userId="c940195d-46ad-491a-b089-963483842aae" providerId="ADAL" clId="{F4E69DFF-36EE-455B-B060-A5802843B7F9}" dt="2021-04-12T17:59:28.338" v="40"/>
          <ac:spMkLst>
            <pc:docMk/>
            <pc:sldMk cId="2489502936" sldId="559"/>
            <ac:spMk id="2" creationId="{D4A1F4AB-06D3-41C7-A09F-523B103E846F}"/>
          </ac:spMkLst>
        </pc:spChg>
        <pc:picChg chg="add mod">
          <ac:chgData name="Beem, Corinn" userId="c940195d-46ad-491a-b089-963483842aae" providerId="ADAL" clId="{F4E69DFF-36EE-455B-B060-A5802843B7F9}" dt="2021-04-12T18:00:58.581" v="55" actId="14826"/>
          <ac:picMkLst>
            <pc:docMk/>
            <pc:sldMk cId="2489502936" sldId="559"/>
            <ac:picMk id="3" creationId="{20BD9CE7-4942-4156-93FD-10C6A551F0AC}"/>
          </ac:picMkLst>
        </pc:picChg>
      </pc:sldChg>
      <pc:sldChg chg="del">
        <pc:chgData name="Beem, Corinn" userId="c940195d-46ad-491a-b089-963483842aae" providerId="ADAL" clId="{F4E69DFF-36EE-455B-B060-A5802843B7F9}" dt="2021-04-12T17:43:02.325" v="1"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1 created 36,370 jobs earning $1.9 billion in payroll, contributed $3.2 billion in value added, and generated a total economic output of $6.5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E376D"/>
                </a:solidFill>
              </a:rPr>
              <a:t>Moore-Murrell Airport </a:t>
            </a:r>
            <a:r>
              <a:rPr lang="en-US" dirty="0"/>
              <a:t>created 86 jobs earning $4.1 million in payroll, contributed $7.4 million in value added, and generated a total economic output of $12.9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Moore-Murrell Airport. As this slide shows, Moore-Murrell Airport supports 86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Moore-Murrell Airport generates $4.1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Moore-Murrell Airport contributes $7.4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Moore-Murrell Airport contributes nearly $12.9 million in business revenue generated by on-airport activity and visitor spending. This metric encompasses payroll and valued added and thus represents the total economic output of Moore-Murrell Airport. The sum may not equal the total due to </a:t>
            </a:r>
            <a:r>
              <a:rPr lang="en-US"/>
              <a:t>rounding. The sum may not equal the total due to rounding.</a:t>
            </a:r>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Moore-Murrell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2321343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Moore-Murrell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86</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$12.9</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Moore-Murrell Airport Is </a:t>
            </a:r>
            <a:br>
              <a:rPr lang="en-US" dirty="0"/>
            </a:br>
            <a:r>
              <a:rPr lang="en-US" dirty="0"/>
              <a:t>Just Local?</a:t>
            </a:r>
          </a:p>
        </p:txBody>
      </p:sp>
      <p:pic>
        <p:nvPicPr>
          <p:cNvPr id="3" name="Picture 2">
            <a:extLst>
              <a:ext uri="{FF2B5EF4-FFF2-40B4-BE49-F238E27FC236}">
                <a16:creationId xmlns:a16="http://schemas.microsoft.com/office/drawing/2014/main" id="{20BD9CE7-4942-4156-93FD-10C6A551F0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8417" y="1700377"/>
            <a:ext cx="7655562" cy="5007747"/>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Moore-Murrell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2904"/>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2309160847"/>
              </p:ext>
            </p:extLst>
          </p:nvPr>
        </p:nvGraphicFramePr>
        <p:xfrm>
          <a:off x="2230759" y="255224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51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16</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20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86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1906823664"/>
              </p:ext>
            </p:extLst>
          </p:nvPr>
        </p:nvGraphicFramePr>
        <p:xfrm>
          <a:off x="2230759" y="25558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$2,300,000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$892,000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$931,000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Moore-Murrell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3958"/>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Moore-Murrell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5208"/>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852700331"/>
              </p:ext>
            </p:extLst>
          </p:nvPr>
        </p:nvGraphicFramePr>
        <p:xfrm>
          <a:off x="2230759" y="25558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$4,400,000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$1,300,000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$1,600,000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$7,400,000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051911700"/>
              </p:ext>
            </p:extLst>
          </p:nvPr>
        </p:nvGraphicFramePr>
        <p:xfrm>
          <a:off x="2230759" y="249237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$7,500,000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$2,500,000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$2,800,000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$12,900,000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Moore-Murrell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5208"/>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Moore-Murrell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MOR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81a52b0-d0f4-44f0-98bb-0d102f5fd161"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05D59F5E-271F-447C-A22D-15008E4D3D90}">
  <ds:schemaRefs>
    <ds:schemaRef ds:uri="http://schemas.microsoft.com/office/2006/documentManagement/types"/>
    <ds:schemaRef ds:uri="http://schemas.openxmlformats.org/package/2006/metadata/core-properties"/>
    <ds:schemaRef ds:uri="http://www.w3.org/XML/1998/namespace"/>
    <ds:schemaRef ds:uri="http://purl.org/dc/terms/"/>
    <ds:schemaRef ds:uri="c18e8617-fc0f-4dda-a87a-c0ec120ddf92"/>
    <ds:schemaRef ds:uri="b2e1dacc-c954-4408-aa44-64ef90b7ce3a"/>
    <ds:schemaRef ds:uri="http://purl.org/dc/dcmitype/"/>
    <ds:schemaRef ds:uri="http://schemas.microsoft.com/office/infopath/2007/PartnerControls"/>
    <ds:schemaRef ds:uri="52860726-b653-4eba-8fc1-cfbf91000526"/>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3321</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Moore-Murrell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Moore-Murrell Airport Impacts</vt:lpstr>
      <vt:lpstr>Think Moore-Murrell Airport Is  Just Local?</vt:lpstr>
      <vt:lpstr>Moore-Murrell Airport Economic Impacts - Jobs</vt:lpstr>
      <vt:lpstr>Moore-Murrell Airport Economic Impacts – Payroll</vt:lpstr>
      <vt:lpstr>Moore-Murrell Airport Economic Impacts – Value Added</vt:lpstr>
      <vt:lpstr>Moore-Murrell Airport Economic Impacts – Business Revenue </vt:lpstr>
      <vt:lpstr>Tax Analysis</vt:lpstr>
      <vt:lpstr>Statewide Tax Impacts</vt:lpstr>
      <vt:lpstr>Additional  Aviation Benefits</vt:lpstr>
      <vt:lpstr>Case  Studies</vt:lpstr>
      <vt:lpstr>Moore-Murrell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64</cp:revision>
  <dcterms:created xsi:type="dcterms:W3CDTF">2021-03-17T12:38:10Z</dcterms:created>
  <dcterms:modified xsi:type="dcterms:W3CDTF">2021-04-20T15:19:25Z</dcterms:modified>
</cp:coreProperties>
</file>